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</p:sldIdLst>
  <p:sldSz cx="6858000" cy="9144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49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66ABD-7300-4612-9B0F-040D0A6FBEB8}" type="datetimeFigureOut">
              <a:rPr lang="de-DE" smtClean="0"/>
              <a:pPr/>
              <a:t>19.02.2025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2D8A9-D009-44E8-8E4C-2197F0D664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57232" y="642910"/>
            <a:ext cx="6000768" cy="428628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schemeClr val="tx2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Rathausplatz</a:t>
            </a:r>
            <a:r>
              <a:rPr kumimoji="0" lang="de-DE" sz="105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1 | 97456 Dittelbrunn</a:t>
            </a:r>
            <a:r>
              <a:rPr lang="de-DE" sz="1050" dirty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 | Telefon: 09725 7124-24| E-Mail: verena.zethner@dittelbrunn.de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928670" y="1714480"/>
            <a:ext cx="5715040" cy="1285884"/>
          </a:xfrm>
          <a:prstGeom prst="rect">
            <a:avLst/>
          </a:prstGeom>
          <a:ln>
            <a:noFill/>
          </a:ln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000" b="1" i="1" dirty="0">
                <a:solidFill>
                  <a:srgbClr val="92D050"/>
                </a:solidFill>
                <a:latin typeface="Segoe Print" pitchFamily="2" charset="0"/>
                <a:ea typeface="+mj-ea"/>
                <a:cs typeface="+mj-cs"/>
              </a:rPr>
              <a:t>F</a:t>
            </a:r>
            <a:r>
              <a:rPr lang="de-DE" sz="2000" i="1" dirty="0">
                <a:solidFill>
                  <a:srgbClr val="92D050"/>
                </a:solidFill>
                <a:latin typeface="Segoe Print" pitchFamily="2" charset="0"/>
                <a:ea typeface="+mj-ea"/>
                <a:cs typeface="+mj-cs"/>
              </a:rPr>
              <a:t>erienspaßprogramm </a:t>
            </a:r>
            <a:r>
              <a:rPr lang="de-DE" sz="4000" b="1" i="1" dirty="0">
                <a:solidFill>
                  <a:srgbClr val="92D050"/>
                </a:solidFill>
                <a:latin typeface="Segoe Print" pitchFamily="2" charset="0"/>
                <a:ea typeface="+mj-ea"/>
                <a:cs typeface="+mj-cs"/>
              </a:rPr>
              <a:t>2025</a:t>
            </a:r>
            <a:endParaRPr kumimoji="0" lang="de-DE" sz="1300" i="0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Segoe Print" pitchFamily="2" charset="0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706821" y="215249"/>
            <a:ext cx="5572164" cy="571504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j-ea"/>
                <a:cs typeface="Calibri" pitchFamily="34" charset="0"/>
              </a:rPr>
              <a:t>Gemeinde Dittelbrunn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285728" y="0"/>
            <a:ext cx="285752" cy="9144000"/>
            <a:chOff x="6072198" y="0"/>
            <a:chExt cx="285752" cy="6858000"/>
          </a:xfrm>
        </p:grpSpPr>
        <p:sp>
          <p:nvSpPr>
            <p:cNvPr id="19" name="Rechteck 18"/>
            <p:cNvSpPr/>
            <p:nvPr/>
          </p:nvSpPr>
          <p:spPr>
            <a:xfrm>
              <a:off x="6072198" y="0"/>
              <a:ext cx="285752" cy="385762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640000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6072198" y="3929066"/>
              <a:ext cx="285752" cy="178595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2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6072198" y="5786454"/>
              <a:ext cx="285752" cy="10715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</p:grpSp>
      <p:sp>
        <p:nvSpPr>
          <p:cNvPr id="14" name="Titel 1"/>
          <p:cNvSpPr txBox="1">
            <a:spLocks/>
          </p:cNvSpPr>
          <p:nvPr/>
        </p:nvSpPr>
        <p:spPr>
          <a:xfrm>
            <a:off x="1142960" y="500034"/>
            <a:ext cx="5715040" cy="250033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300" b="1" i="0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1" dirty="0">
              <a:solidFill>
                <a:schemeClr val="accent2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93458" y="3235481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sz="2800" b="1" dirty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de-DE" sz="1400" dirty="0">
                <a:solidFill>
                  <a:srgbClr val="FF0000"/>
                </a:solidFill>
                <a:latin typeface="Segoe Print" pitchFamily="2" charset="0"/>
              </a:rPr>
              <a:t>nbieter</a:t>
            </a:r>
          </a:p>
        </p:txBody>
      </p:sp>
      <p:grpSp>
        <p:nvGrpSpPr>
          <p:cNvPr id="23" name="Gruppieren 22"/>
          <p:cNvGrpSpPr/>
          <p:nvPr/>
        </p:nvGrpSpPr>
        <p:grpSpPr>
          <a:xfrm>
            <a:off x="428604" y="2593619"/>
            <a:ext cx="5500726" cy="692497"/>
            <a:chOff x="1031431" y="2893512"/>
            <a:chExt cx="5500726" cy="692497"/>
          </a:xfrm>
        </p:grpSpPr>
        <p:sp>
          <p:nvSpPr>
            <p:cNvPr id="16" name="Textfeld 15"/>
            <p:cNvSpPr txBox="1"/>
            <p:nvPr/>
          </p:nvSpPr>
          <p:spPr>
            <a:xfrm>
              <a:off x="1031431" y="2893512"/>
              <a:ext cx="550072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de-DE" sz="1300" dirty="0">
                  <a:solidFill>
                    <a:srgbClr val="FF0000"/>
                  </a:solidFill>
                  <a:latin typeface="+mj-lt"/>
                </a:rPr>
                <a:t>	Ich biete dieses Jahr einen/mehrere Programmpunkt/e an</a:t>
              </a:r>
            </a:p>
            <a:p>
              <a:pPr lvl="0">
                <a:spcBef>
                  <a:spcPct val="0"/>
                </a:spcBef>
                <a:defRPr/>
              </a:pPr>
              <a:endParaRPr lang="de-DE" sz="1300" dirty="0">
                <a:solidFill>
                  <a:schemeClr val="accent2">
                    <a:lumMod val="75000"/>
                  </a:schemeClr>
                </a:solidFill>
                <a:latin typeface="+mj-lt"/>
              </a:endParaRPr>
            </a:p>
            <a:p>
              <a:pPr>
                <a:spcBef>
                  <a:spcPct val="0"/>
                </a:spcBef>
                <a:defRPr/>
              </a:pPr>
              <a:r>
                <a:rPr lang="de-DE" sz="1300" dirty="0">
                  <a:solidFill>
                    <a:srgbClr val="FF0000"/>
                  </a:solidFill>
                  <a:latin typeface="+mj-lt"/>
                </a:rPr>
                <a:t>	Ich biete dieses Jahr </a:t>
              </a:r>
              <a:r>
                <a:rPr lang="de-DE" sz="1300" u="sng" dirty="0">
                  <a:solidFill>
                    <a:srgbClr val="FF0000"/>
                  </a:solidFill>
                  <a:latin typeface="+mj-lt"/>
                </a:rPr>
                <a:t>keinen</a:t>
              </a:r>
              <a:r>
                <a:rPr lang="de-DE" sz="1300" dirty="0">
                  <a:solidFill>
                    <a:srgbClr val="FF0000"/>
                  </a:solidFill>
                  <a:latin typeface="+mj-lt"/>
                </a:rPr>
                <a:t> Programmpunkt an</a:t>
              </a:r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1638630" y="2975818"/>
              <a:ext cx="214314" cy="14287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22" name="Rechteck 21"/>
            <p:cNvSpPr/>
            <p:nvPr/>
          </p:nvSpPr>
          <p:spPr>
            <a:xfrm>
              <a:off x="1643050" y="3357554"/>
              <a:ext cx="214314" cy="14287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67309"/>
              </p:ext>
            </p:extLst>
          </p:nvPr>
        </p:nvGraphicFramePr>
        <p:xfrm>
          <a:off x="857232" y="3628815"/>
          <a:ext cx="5687516" cy="114300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28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0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Name: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Vorname: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Straße: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PLZ, Ort: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Telefon: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E-Mail:</a:t>
                      </a:r>
                      <a:endParaRPr lang="de-DE" sz="12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2669" marR="526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Textfeld 24"/>
          <p:cNvSpPr txBox="1"/>
          <p:nvPr/>
        </p:nvSpPr>
        <p:spPr>
          <a:xfrm>
            <a:off x="786242" y="4840835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sz="2800" b="1" dirty="0">
                <a:solidFill>
                  <a:srgbClr val="FF0000"/>
                </a:solidFill>
                <a:latin typeface="Segoe Print" pitchFamily="2" charset="0"/>
              </a:rPr>
              <a:t>P</a:t>
            </a:r>
            <a:r>
              <a:rPr lang="de-DE" sz="1400" dirty="0">
                <a:solidFill>
                  <a:srgbClr val="FF0000"/>
                </a:solidFill>
                <a:latin typeface="Segoe Print" pitchFamily="2" charset="0"/>
              </a:rPr>
              <a:t>rogramm</a:t>
            </a:r>
          </a:p>
        </p:txBody>
      </p:sp>
      <p:graphicFrame>
        <p:nvGraphicFramePr>
          <p:cNvPr id="26" name="Tabel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22917"/>
              </p:ext>
            </p:extLst>
          </p:nvPr>
        </p:nvGraphicFramePr>
        <p:xfrm>
          <a:off x="857232" y="5260292"/>
          <a:ext cx="5708376" cy="263802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604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Veranstaltungsthema: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Veranstaltungsort: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Veranstalter (Verein, Einrichtung,…)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2060"/>
                          </a:solidFill>
                        </a:rPr>
                        <a:t>Wunschtermin</a:t>
                      </a: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 (Datum,</a:t>
                      </a:r>
                      <a:r>
                        <a:rPr lang="de-DE" sz="1200" baseline="0" dirty="0">
                          <a:solidFill>
                            <a:srgbClr val="002060"/>
                          </a:solidFill>
                        </a:rPr>
                        <a:t> Uhrzeit)</a:t>
                      </a:r>
                      <a:endParaRPr lang="de-DE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</a:rPr>
                        <a:t>Alternativtermin</a:t>
                      </a:r>
                      <a:r>
                        <a:rPr lang="de-DE" sz="1400" b="1" baseline="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</a:rPr>
                        <a:t>e</a:t>
                      </a:r>
                      <a:r>
                        <a:rPr lang="de-DE" sz="1200" baseline="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</a:rPr>
                        <a:t> (Datum, Uhrzeit)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aseline="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</a:rPr>
                        <a:t> (bitte 2 Stück angeben)</a:t>
                      </a:r>
                      <a:endParaRPr lang="de-DE" sz="1200" dirty="0">
                        <a:solidFill>
                          <a:srgbClr val="002060"/>
                        </a:solidFill>
                        <a:latin typeface="+mn-lt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207721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Kosten je Teilnehmer: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Mindest- und Höchstalter der Teilnehmer: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002060"/>
                          </a:solidFill>
                        </a:rPr>
                        <a:t>Max. Teilnehmerzahl:</a:t>
                      </a:r>
                      <a:endParaRPr lang="de-DE" sz="1200" dirty="0">
                        <a:solidFill>
                          <a:srgbClr val="002060"/>
                        </a:solidFill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050" dirty="0">
                        <a:latin typeface="Arial"/>
                        <a:ea typeface="Calibri"/>
                      </a:endParaRPr>
                    </a:p>
                  </a:txBody>
                  <a:tcPr marL="52692" marR="5269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Textfeld 26"/>
          <p:cNvSpPr txBox="1"/>
          <p:nvPr/>
        </p:nvSpPr>
        <p:spPr>
          <a:xfrm>
            <a:off x="757739" y="794157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sz="2800" b="1" dirty="0">
                <a:solidFill>
                  <a:srgbClr val="FF0000"/>
                </a:solidFill>
                <a:latin typeface="Segoe Print" pitchFamily="2" charset="0"/>
              </a:rPr>
              <a:t>O</a:t>
            </a:r>
            <a:r>
              <a:rPr lang="de-DE" sz="1400" dirty="0">
                <a:solidFill>
                  <a:srgbClr val="FF0000"/>
                </a:solidFill>
                <a:latin typeface="Segoe Print" pitchFamily="2" charset="0"/>
              </a:rPr>
              <a:t>rganisatorisches/</a:t>
            </a:r>
            <a:r>
              <a:rPr lang="de-DE" sz="2800" b="1" dirty="0">
                <a:solidFill>
                  <a:srgbClr val="FF0000"/>
                </a:solidFill>
                <a:latin typeface="Segoe Print" pitchFamily="2" charset="0"/>
              </a:rPr>
              <a:t>B</a:t>
            </a:r>
            <a:r>
              <a:rPr lang="de-DE" sz="1400" dirty="0">
                <a:solidFill>
                  <a:srgbClr val="FF0000"/>
                </a:solidFill>
                <a:latin typeface="Segoe Print" pitchFamily="2" charset="0"/>
              </a:rPr>
              <a:t>emerkungen</a:t>
            </a:r>
          </a:p>
        </p:txBody>
      </p: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274917"/>
              </p:ext>
            </p:extLst>
          </p:nvPr>
        </p:nvGraphicFramePr>
        <p:xfrm>
          <a:off x="857232" y="8366778"/>
          <a:ext cx="5687517" cy="61913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87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900" dirty="0">
                        <a:solidFill>
                          <a:schemeClr val="tx2"/>
                        </a:solidFill>
                        <a:latin typeface="Arial"/>
                        <a:ea typeface="Calibri"/>
                      </a:endParaRPr>
                    </a:p>
                  </a:txBody>
                  <a:tcPr marL="53601" marR="5360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900" dirty="0">
                        <a:latin typeface="Arial"/>
                        <a:ea typeface="Calibri"/>
                      </a:endParaRPr>
                    </a:p>
                  </a:txBody>
                  <a:tcPr marL="53601" marR="5360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Textfeld 28"/>
          <p:cNvSpPr txBox="1"/>
          <p:nvPr/>
        </p:nvSpPr>
        <p:spPr>
          <a:xfrm rot="21081021">
            <a:off x="4367968" y="2949326"/>
            <a:ext cx="2420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1100" i="1" dirty="0">
                <a:solidFill>
                  <a:srgbClr val="0070C0"/>
                </a:solidFill>
              </a:rPr>
              <a:t>Formular bitte bis </a:t>
            </a:r>
            <a:r>
              <a:rPr lang="de-DE" sz="1100" b="1" i="1" dirty="0">
                <a:solidFill>
                  <a:srgbClr val="0070C0"/>
                </a:solidFill>
              </a:rPr>
              <a:t>spätestens</a:t>
            </a:r>
          </a:p>
          <a:p>
            <a:pPr lvl="0" algn="ctr">
              <a:spcBef>
                <a:spcPct val="0"/>
              </a:spcBef>
              <a:defRPr/>
            </a:pPr>
            <a:r>
              <a:rPr lang="de-DE" sz="1100" b="1" i="1" dirty="0">
                <a:solidFill>
                  <a:srgbClr val="0070C0"/>
                </a:solidFill>
              </a:rPr>
              <a:t> 28.Februar 2025 </a:t>
            </a:r>
            <a:r>
              <a:rPr lang="de-DE" sz="1100" i="1" dirty="0">
                <a:solidFill>
                  <a:srgbClr val="0070C0"/>
                </a:solidFill>
              </a:rPr>
              <a:t>zurück an Fr. Zethner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528F43-B928-4D28-A2DC-9EC7D538FA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166" y="1188131"/>
            <a:ext cx="1040726" cy="780545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E443D23-38CA-4715-8402-2568389D62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22" y="1140374"/>
            <a:ext cx="923602" cy="840056"/>
          </a:xfrm>
          <a:prstGeom prst="rect">
            <a:avLst/>
          </a:prstGeom>
        </p:spPr>
      </p:pic>
      <p:pic>
        <p:nvPicPr>
          <p:cNvPr id="1026" name="Grafik 1025">
            <a:extLst>
              <a:ext uri="{FF2B5EF4-FFF2-40B4-BE49-F238E27FC236}">
                <a16:creationId xmlns:a16="http://schemas.microsoft.com/office/drawing/2014/main" id="{95ADBF00-45B0-4EC9-B87E-E2A32B31DA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34" y="1153270"/>
            <a:ext cx="1136793" cy="837274"/>
          </a:xfrm>
          <a:prstGeom prst="rect">
            <a:avLst/>
          </a:prstGeom>
        </p:spPr>
      </p:pic>
      <p:pic>
        <p:nvPicPr>
          <p:cNvPr id="1031" name="Grafik 1030">
            <a:extLst>
              <a:ext uri="{FF2B5EF4-FFF2-40B4-BE49-F238E27FC236}">
                <a16:creationId xmlns:a16="http://schemas.microsoft.com/office/drawing/2014/main" id="{5ADEC0F2-7A2A-4EDB-9915-8FC787FFA0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341" y="1152757"/>
            <a:ext cx="999731" cy="837274"/>
          </a:xfrm>
          <a:prstGeom prst="rect">
            <a:avLst/>
          </a:prstGeom>
        </p:spPr>
      </p:pic>
      <p:pic>
        <p:nvPicPr>
          <p:cNvPr id="1037" name="Grafik 1036">
            <a:extLst>
              <a:ext uri="{FF2B5EF4-FFF2-40B4-BE49-F238E27FC236}">
                <a16:creationId xmlns:a16="http://schemas.microsoft.com/office/drawing/2014/main" id="{64DCFD5D-CA7B-4D1A-B5B0-A92CB3FA12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736" y="1142696"/>
            <a:ext cx="1673850" cy="8573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Office PowerPoint</Application>
  <PresentationFormat>Bildschirmpräsentation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Print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Ausflugsziele</dc:title>
  <dc:creator>Vorzimmer</dc:creator>
  <cp:lastModifiedBy>Verena Zethner</cp:lastModifiedBy>
  <cp:revision>91</cp:revision>
  <cp:lastPrinted>2019-01-23T08:47:39Z</cp:lastPrinted>
  <dcterms:created xsi:type="dcterms:W3CDTF">2013-12-11T08:26:52Z</dcterms:created>
  <dcterms:modified xsi:type="dcterms:W3CDTF">2025-02-19T10:56:23Z</dcterms:modified>
</cp:coreProperties>
</file>